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5F3CA-F4FE-46FE-A6A3-C4354D959BEE}" type="datetimeFigureOut">
              <a:rPr lang="ru-RU" smtClean="0"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8C60B-0CEC-4F7F-B348-ACD5F6C915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w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w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w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Сложение и вычитание положительных и отрицательных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1.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24128" y="332656"/>
          <a:ext cx="1224136" cy="1150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4" imgW="419040" imgH="393480" progId="Equation.3">
                  <p:embed/>
                </p:oleObj>
              </mc:Choice>
              <mc:Fallback>
                <p:oleObj name="Формула" r:id="rId4" imgW="419040" imgH="39348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332656"/>
                        <a:ext cx="1224136" cy="1150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36096" y="1916832"/>
          <a:ext cx="1694160" cy="3347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6" imgW="507960" imgH="1625400" progId="Equation.3">
                  <p:embed/>
                </p:oleObj>
              </mc:Choice>
              <mc:Fallback>
                <p:oleObj name="Формула" r:id="rId6" imgW="507960" imgH="1625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916832"/>
                        <a:ext cx="1694160" cy="3347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4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5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8" name="pic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  <p:sp>
        <p:nvSpPr>
          <p:cNvPr id="10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2.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24525" y="444500"/>
          <a:ext cx="122396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4" imgW="520560" imgH="393480" progId="Equation.3">
                  <p:embed/>
                </p:oleObj>
              </mc:Choice>
              <mc:Fallback>
                <p:oleObj name="Формула" r:id="rId4" imgW="520560" imgH="39348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44500"/>
                        <a:ext cx="1223963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540375" y="1916113"/>
          <a:ext cx="1482725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6" imgW="444240" imgH="1625400" progId="Equation.3">
                  <p:embed/>
                </p:oleObj>
              </mc:Choice>
              <mc:Fallback>
                <p:oleObj name="Формула" r:id="rId6" imgW="444240" imgH="1625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1916113"/>
                        <a:ext cx="1482725" cy="334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5" name="pic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3.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24525" y="587375"/>
          <a:ext cx="12239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4" imgW="825480" imgH="431640" progId="Equation.3">
                  <p:embed/>
                </p:oleObj>
              </mc:Choice>
              <mc:Fallback>
                <p:oleObj name="Формула" r:id="rId4" imgW="825480" imgH="43164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87375"/>
                        <a:ext cx="122396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436096" y="1916832"/>
          <a:ext cx="1694160" cy="3347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6" imgW="507960" imgH="1625400" progId="Equation.3">
                  <p:embed/>
                </p:oleObj>
              </mc:Choice>
              <mc:Fallback>
                <p:oleObj name="Формула" r:id="rId6" imgW="507960" imgH="1625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916832"/>
                        <a:ext cx="1694160" cy="3347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5" name="pic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6203032" cy="1143000"/>
          </a:xfrm>
        </p:spPr>
        <p:txBody>
          <a:bodyPr/>
          <a:lstStyle/>
          <a:p>
            <a:r>
              <a:rPr lang="ru-RU" dirty="0" smtClean="0"/>
              <a:t>4. Вычислите: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5724525" y="555625"/>
          <a:ext cx="12239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4" imgW="685800" imgH="393480" progId="Equation.3">
                  <p:embed/>
                </p:oleObj>
              </mc:Choice>
              <mc:Fallback>
                <p:oleObj name="Формула" r:id="rId4" imgW="685800" imgH="393480" progId="Equation.3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55625"/>
                        <a:ext cx="1223963" cy="703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392738" y="1916113"/>
          <a:ext cx="1779587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6" imgW="533160" imgH="1625400" progId="Equation.3">
                  <p:embed/>
                </p:oleObj>
              </mc:Choice>
              <mc:Fallback>
                <p:oleObj name="Формула" r:id="rId6" imgW="533160" imgH="1625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1916113"/>
                        <a:ext cx="1779587" cy="334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ptionText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Опция1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Опция2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Опция3</a:t>
            </a:r>
          </a:p>
          <a:p>
            <a:pPr indent="-342900">
              <a:lnSpc>
                <a:spcPct val="200000"/>
              </a:lnSpc>
              <a:buAutoNum type="arabicPeriod"/>
            </a:pPr>
            <a:r>
              <a:rPr lang="ru-RU" sz="2200" smtClean="0">
                <a:latin typeface="Arial"/>
              </a:rPr>
              <a:t>Опция4</a:t>
            </a:r>
            <a:endParaRPr lang="ru-RU" sz="2200">
              <a:latin typeface="Arial"/>
            </a:endParaRPr>
          </a:p>
        </p:txBody>
      </p:sp>
      <p:sp>
        <p:nvSpPr>
          <p:cNvPr id="10" name="TIMER"/>
          <p:cNvSpPr/>
          <p:nvPr/>
        </p:nvSpPr>
        <p:spPr>
          <a:xfrm>
            <a:off x="7429500" y="25400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1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2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  <p:pic>
        <p:nvPicPr>
          <p:cNvPr id="25" name="pic"/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485900"/>
            <a:ext cx="5080000" cy="36957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r>
              <a:rPr lang="ru-RU" dirty="0" smtClean="0"/>
              <a:t>5. Вычислите: 5,4-6,1-2,3</a:t>
            </a:r>
            <a:endParaRPr lang="ru-RU" dirty="0"/>
          </a:p>
        </p:txBody>
      </p:sp>
      <p:sp>
        <p:nvSpPr>
          <p:cNvPr id="3" name="NumberTemp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4000" smtClean="0"/>
              <a:t>9*3+(5-2)=？</a:t>
            </a:r>
            <a:endParaRPr lang="ru-RU" sz="4000"/>
          </a:p>
        </p:txBody>
      </p:sp>
      <p:sp>
        <p:nvSpPr>
          <p:cNvPr id="4" name="TIMER"/>
          <p:cNvSpPr/>
          <p:nvPr/>
        </p:nvSpPr>
        <p:spPr>
          <a:xfrm>
            <a:off x="6948264" y="401955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5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6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143000"/>
          </a:xfrm>
        </p:spPr>
        <p:txBody>
          <a:bodyPr/>
          <a:lstStyle/>
          <a:p>
            <a:r>
              <a:rPr lang="ru-RU" dirty="0" smtClean="0"/>
              <a:t>6. Вычислите: -5,4+3,4+5,1-5,1</a:t>
            </a:r>
            <a:endParaRPr lang="ru-RU" dirty="0"/>
          </a:p>
        </p:txBody>
      </p:sp>
      <p:sp>
        <p:nvSpPr>
          <p:cNvPr id="12" name="NumberTemp"/>
          <p:cNvSpPr txBox="1"/>
          <p:nvPr/>
        </p:nvSpPr>
        <p:spPr>
          <a:xfrm>
            <a:off x="457200" y="1524000"/>
            <a:ext cx="4572000" cy="4991100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4000" smtClean="0"/>
              <a:t>9*3+(5-2)=？</a:t>
            </a:r>
            <a:endParaRPr lang="ru-RU" sz="4000"/>
          </a:p>
        </p:txBody>
      </p:sp>
      <p:sp>
        <p:nvSpPr>
          <p:cNvPr id="13" name="TIMER"/>
          <p:cNvSpPr/>
          <p:nvPr/>
        </p:nvSpPr>
        <p:spPr>
          <a:xfrm>
            <a:off x="7020272" y="3511550"/>
            <a:ext cx="1587500" cy="63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smtClean="0"/>
              <a:t>00:00</a:t>
            </a:r>
            <a:endParaRPr lang="ru-RU" sz="3200" b="1"/>
          </a:p>
        </p:txBody>
      </p:sp>
      <p:sp>
        <p:nvSpPr>
          <p:cNvPr id="14" name="VOTENO"/>
          <p:cNvSpPr/>
          <p:nvPr/>
        </p:nvSpPr>
        <p:spPr>
          <a:xfrm>
            <a:off x="4572000" y="6070600"/>
            <a:ext cx="17373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Проголовал:1</a:t>
            </a:r>
            <a:endParaRPr lang="ru-RU" sz="1600" b="1"/>
          </a:p>
        </p:txBody>
      </p:sp>
      <p:sp>
        <p:nvSpPr>
          <p:cNvPr id="15" name="PARTICIPATE"/>
          <p:cNvSpPr/>
          <p:nvPr/>
        </p:nvSpPr>
        <p:spPr>
          <a:xfrm>
            <a:off x="2923540" y="6070600"/>
            <a:ext cx="1584960" cy="50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Голосующих:30</a:t>
            </a:r>
            <a:endParaRPr lang="ru-RU" sz="16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24f151e-6be4-43cf-8f2d-c090b834b20d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30"/>
  <p:tag name="ARS_SLIDE_PARTICIPANTNUM" val="30"/>
  <p:tag name="ARS_SLIDE_SUBMITNUM" val="0"/>
  <p:tag name="ARS_SLIDE_CORRECTNU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PICTRUE_SHOWBYHAND" val="0"/>
  <p:tag name="ARS_CHOICE_OPTIONLIMIT" val="1"/>
  <p:tag name="ARS_RESPONSEPARA_CANVOTE" val="cvAll"/>
  <p:tag name="ARS_RESPONSEPARA_NAMEMODE" val="1"/>
  <p:tag name="ARS_KEYPADPARA_SUBMITMODE" val="1"/>
  <p:tag name="ARS_KEYPADPARA_MODIFYMODE" val="0"/>
  <p:tag name="ARS_CHOICE_OPTIONCOUNT" val="4"/>
  <p:tag name="ARS_CHOICE_SCOREMODE" val="0"/>
  <p:tag name="ARS_CHOICE_SCOREWRONG" val="0"/>
  <p:tag name="ARS_CHOICE_SCOREOPTIONZERO" val="0"/>
  <p:tag name="ARS_KEYPADPARA_OPTIONMODE" val="0"/>
  <p:tag name="ARS_SLIDE_OPTIONTEXT" val="Опция1&#10;Опция2&#10;Опция3&#10;Опция4"/>
  <p:tag name="ARS_SLIDE_OPTIONTEXT_SHAPEID" val="10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SCORERIGHT" val="1"/>
  <p:tag name="ARS_CHOICE_CORRECTANSWER" val="1"/>
  <p:tag name="ARS_PICTURE_HEIGHT_BAR" val="291"/>
  <p:tag name="ARS_PICTURE_LEFT_BAR" val="26"/>
  <p:tag name="ARS_PICTURE_TOP_BAR" val="117"/>
  <p:tag name="ARS_PICTURE_WIDTH_BAR" val="400"/>
  <p:tag name="ARS_SLIDE_ISRESPONSED" val="1"/>
  <p:tag name="ARS_PICTURE_HEIGHT_COLUMN" val="291"/>
  <p:tag name="ARS_PICTURE_LEFT_COLUMN" val="26"/>
  <p:tag name="ARS_PICTURE_TOP_COLUMN" val="117"/>
  <p:tag name="ARS_PICTURE_WIDTH_COLUMN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1ba6f8ae-b567-4337-b5b6-a2bd9487834f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1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5424b4da-5512-448f-8c9a-6f4b9371c12b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3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6ca0a9ce-1480-4300-b3f8-5eca84d70fd6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Choice"/>
  <p:tag name="ARS_RESPONSEPARA_NAMEMODE" val="1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MODIFYMODE" val="0"/>
  <p:tag name="ARS_CHOICE_OPTIONCOUNT" val="4"/>
  <p:tag name="ARS_CHOICE_OPTIONLIMIT" val="1"/>
  <p:tag name="ARS_CHOICE_SCOREMODE" val="0"/>
  <p:tag name="ARS_CHOICE_SCORERIGHT" val="1"/>
  <p:tag name="ARS_CHOICE_SCOREWRONG" val="0"/>
  <p:tag name="ARS_CHOICE_SCOREOPTIONZERO" val="0"/>
  <p:tag name="ARS_KEYPADPARA_OPTIONMODE" val="0"/>
  <p:tag name="ARS_PICTURE_LEFT_COLUMN" val="0"/>
  <p:tag name="ARS_PICTURE_TOP_COLUMN" val="0"/>
  <p:tag name="ARS_PICTURE_HEIGHT_COLUMN" val="400"/>
  <p:tag name="ARS_PICTURE_WIDTH_COLUMN" val="400"/>
  <p:tag name="ARS_SLIDE_OPTIONTEXT" val="Опция1&#10;Опция2&#10;Опция3&#10;Опция4"/>
  <p:tag name="ARS_SLIDE_OPTIONTEXT_SHAPEID" val="7"/>
  <p:tag name="ARS_CHARTPARA_DATAFORMAT" val="ltNumberValue"/>
  <p:tag name="ARS_CHARTPARA_SHOWTIME" val="csStop"/>
  <p:tag name="ARS_CHARTPARA_SHOW3D" val="0"/>
  <p:tag name="ARS_CHARTPARA_TYPE" val="ctBar"/>
  <p:tag name="ARS_CHARTPARA_DATAPERCENTBASE" val="crResponse"/>
  <p:tag name="ARS_RESPONSETIMER" val="00:30"/>
  <p:tag name="ARS_CHOICE_CORRECTANSWER" val="4"/>
  <p:tag name="ARS_SLIDE_ISRESPONSED" val="1"/>
  <p:tag name="ARS_PICTURE_HEIGHT_BAR" val="291"/>
  <p:tag name="ARS_PICTURE_LEFT_BAR" val="26"/>
  <p:tag name="ARS_PICTURE_TOP_BAR" val="117"/>
  <p:tag name="ARS_PICTURE_WIDTH_BAR" val="400"/>
  <p:tag name="ARS_RESPONSED" val="1"/>
  <p:tag name="ARS_SLIDE_DUENO" val="30"/>
  <p:tag name="ARS_SLIDE_PARTICIPANTNUM" val="30"/>
  <p:tag name="ARS_SLIDE_SUBMITNUM" val="1"/>
  <p:tag name="ARS_SLIDE_CORRECTNUM" val="1"/>
  <p:tag name="ARS_CHARTPARA_PICTURENAME" val="2af02c27-5063-4bef-926d-8aec25dbd1e6.jp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Number"/>
  <p:tag name="ARS_RESPONSEPARA_CANVOTE" val="cvAll"/>
  <p:tag name="ARS_RESPONSEPARA_NAMEMODE" val="1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KEYPADPARA_SUBMITMODE" val="1"/>
  <p:tag name="ARS_KEYPADPARA_MODIFYMODE" val="0"/>
  <p:tag name="ARS_NUMBER_SCORERIGHT" val="1"/>
  <p:tag name="ARS_NUMBER_SCOREWRONG" val="0"/>
  <p:tag name="ARS_KEYPADPARA_OPTIONMODE" val="0"/>
  <p:tag name="ARS_CHARTPARA_DATAFORMAT" val="ltNumberValue"/>
  <p:tag name="ARS_CHARTPARA_SHOWTIME" val="csStop"/>
  <p:tag name="ARS_CHARTPARA_DATAPERCENTBASE" val="crParticipant"/>
  <p:tag name="ARS_CHARTPARA_SHOW3D" val="0"/>
  <p:tag name="ARS_CHARTPARA_TYPE" val="ctBar"/>
  <p:tag name="ARS_RESPONSETIMER" val="00:30"/>
  <p:tag name="ARS_NUMBER_CORRECTANSWER" val="-3"/>
  <p:tag name="ARS_SLIDE_ISRESPONSED" val="1"/>
  <p:tag name="ARS_RESPONSED" val="1"/>
  <p:tag name="ARS_SLIDE_DUENO" val="30"/>
  <p:tag name="ARS_SLIDE_PARTICIPANTNUM" val="30"/>
  <p:tag name="ARS_SLIDE_SUBMITNUM" val="1"/>
  <p:tag name="ARS_SLIDE_CORRECT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PARA_CANVOTE" val="cvAll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RESPONSEPARA_NAMEMODE" val="1"/>
  <p:tag name="ARS_KEYPADPARA_SUBMITMODE" val="1"/>
  <p:tag name="ARS_KEYPADPARA_MODIFYMODE" val="0"/>
  <p:tag name="ARS_JUDGE_SCOREMODE" val="0"/>
  <p:tag name="ARS_JUDGE_SCORERIGHT" val="1"/>
  <p:tag name="ARS_JUDGE_SCOREWRONG" val="0"/>
  <p:tag name="ARS_JUDGE_SCOREOPTIONZERO" val="0"/>
  <p:tag name="ARS_PICTURE_LEFT_COLUMN" val="0"/>
  <p:tag name="ARS_PICTURE_TOP_COLUMN" val="0"/>
  <p:tag name="ARS_PICTURE_HEIGHT_COLUMN" val="400"/>
  <p:tag name="ARS_PICTURE_WIDTH_COLUMN" val="400"/>
  <p:tag name="ARS_SLIDE_OPTIONTEXT_SHAPEID" val="6"/>
  <p:tag name="ARS_CHARTPARA_PICTURENAME" val="44c7b715-3492-412a-88f6-e838dd3a4dad.jpg"/>
  <p:tag name="ARS_RESPONSETYPE" val="Number"/>
  <p:tag name="ARS_NUMBER_SCORERIGHT" val="1"/>
  <p:tag name="ARS_NUMBER_SCOREWRONG" val="0"/>
  <p:tag name="ARS_PICTURE_LEFT_BAR" val="26"/>
  <p:tag name="ARS_PICTURE_TOP_BAR" val="116,9999"/>
  <p:tag name="ARS_PICTURE_HEIGHT_BAR" val="186"/>
  <p:tag name="ARS_PICTURE_WIDTH_BAR" val="400"/>
  <p:tag name="ARS_KEYPADPARA_OPTIONMODE" val="0"/>
  <p:tag name="ARS_CHARTPARA_DATAFORMAT" val="ltNumberValue"/>
  <p:tag name="ARS_CHARTPARA_SHOWTIME" val="csStop"/>
  <p:tag name="ARS_CHARTPARA_SHOW3D" val="0"/>
  <p:tag name="ARS_CHARTPARA_TYPE" val="ctBar"/>
  <p:tag name="ARS_CHARTPARA_DATAPERCENTBASE" val="crParticipant"/>
  <p:tag name="ARS_RESPONSETIMER" val="00:30"/>
  <p:tag name="ARS_NUMBER_CORRECTANSWER" val="-2"/>
  <p:tag name="ARS_SLIDE_ISRESPONSED" val="1"/>
  <p:tag name="ARS_RESPONSED" val="1"/>
  <p:tag name="ARS_SLIDE_DUENO" val="30"/>
  <p:tag name="ARS_SLIDE_PARTICIPANTNUM" val="30"/>
  <p:tag name="ARS_SLIDE_SUBMITNUM" val="1"/>
  <p:tag name="ARS_SLIDE_CORRECTNUM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76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Сложение и вычитание положительных и отрицательных чисел</vt:lpstr>
      <vt:lpstr>1. Вычислите:</vt:lpstr>
      <vt:lpstr>2. Вычислите:</vt:lpstr>
      <vt:lpstr>3. Вычислите:</vt:lpstr>
      <vt:lpstr>4. Вычислите:</vt:lpstr>
      <vt:lpstr>5. Вычислите: 5,4-6,1-2,3</vt:lpstr>
      <vt:lpstr>6. Вычислите: -5,4+3,4+5,1-5,1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положительных и отрицательных чисел</dc:title>
  <dc:creator>Ученик 3</dc:creator>
  <cp:lastModifiedBy>Viewstar</cp:lastModifiedBy>
  <cp:revision>7</cp:revision>
  <dcterms:created xsi:type="dcterms:W3CDTF">2014-02-03T15:36:57Z</dcterms:created>
  <dcterms:modified xsi:type="dcterms:W3CDTF">2014-02-04T09:02:05Z</dcterms:modified>
</cp:coreProperties>
</file>